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9" d="100"/>
          <a:sy n="19" d="100"/>
        </p:scale>
        <p:origin x="356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551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4E1E-2F46-A546-8DCA-381AA8E5FE08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5220-5C09-744D-91DC-975A41C47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4E1E-2F46-A546-8DCA-381AA8E5FE08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5220-5C09-744D-91DC-975A41C47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1486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9"/>
            <a:ext cx="22706410" cy="103343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6"/>
            </a:lvl1pPr>
            <a:lvl2pPr marL="1525247" indent="0" algn="ctr">
              <a:buNone/>
              <a:defRPr sz="6672"/>
            </a:lvl2pPr>
            <a:lvl3pPr marL="3050496" indent="0" algn="ctr">
              <a:buNone/>
              <a:defRPr sz="6005"/>
            </a:lvl3pPr>
            <a:lvl4pPr marL="4575743" indent="0" algn="ctr">
              <a:buNone/>
              <a:defRPr sz="5337"/>
            </a:lvl4pPr>
            <a:lvl5pPr marL="6100992" indent="0" algn="ctr">
              <a:buNone/>
              <a:defRPr sz="5337"/>
            </a:lvl5pPr>
            <a:lvl6pPr marL="7626239" indent="0" algn="ctr">
              <a:buNone/>
              <a:defRPr sz="5337"/>
            </a:lvl6pPr>
            <a:lvl7pPr marL="9151488" indent="0" algn="ctr">
              <a:buNone/>
              <a:defRPr sz="5337"/>
            </a:lvl7pPr>
            <a:lvl8pPr marL="10676735" indent="0" algn="ctr">
              <a:buNone/>
              <a:defRPr sz="5337"/>
            </a:lvl8pPr>
            <a:lvl9pPr marL="12201984" indent="0" algn="ctr">
              <a:buNone/>
              <a:defRPr sz="533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03A6297F-3C59-FD3C-5E03-120193BE7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39203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4E1E-2F46-A546-8DCA-381AA8E5FE08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5220-5C09-744D-91DC-975A41C47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30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4E1E-2F46-A546-8DCA-381AA8E5FE08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5220-5C09-744D-91DC-975A41C47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0495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4E1E-2F46-A546-8DCA-381AA8E5FE08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5220-5C09-744D-91DC-975A41C47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34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4E1E-2F46-A546-8DCA-381AA8E5FE08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5220-5C09-744D-91DC-975A41C47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369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4E1E-2F46-A546-8DCA-381AA8E5FE08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5220-5C09-744D-91DC-975A41C47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779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4E1E-2F46-A546-8DCA-381AA8E5FE08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5220-5C09-744D-91DC-975A41C47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22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4E1E-2F46-A546-8DCA-381AA8E5FE08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5220-5C09-744D-91DC-975A41C47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56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4E1E-2F46-A546-8DCA-381AA8E5FE08}" type="datetimeFigureOut">
              <a:rPr kumimoji="1" lang="ja-JP" altLang="en-US" smtClean="0"/>
              <a:t>2023/7/21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5220-5C09-744D-91DC-975A41C47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52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55771" y="987181"/>
            <a:ext cx="23905029" cy="45188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7/21/23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図 6" descr="ロゴ, 会社名&#10;&#10;自動的に生成された説明">
            <a:extLst>
              <a:ext uri="{FF2B5EF4-FFF2-40B4-BE49-F238E27FC236}">
                <a16:creationId xmlns:a16="http://schemas.microsoft.com/office/drawing/2014/main" id="{A16014CB-F660-6B87-980D-00AB8F8B2FA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56" y="987181"/>
            <a:ext cx="4572000" cy="4518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77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61" r:id="rId12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kumimoji="1" sz="7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kumimoji="1"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DF6C38-BC97-22D9-959F-A704361AB349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kumimoji="1" lang="en-US" altLang="ja-JP" b="1" dirty="0">
                <a:latin typeface="+mj-lt"/>
                <a:cs typeface="Arial" panose="020B0604020202020204" pitchFamily="34" charset="0"/>
              </a:rPr>
              <a:t>The font of the title should be larger than 72pt, </a:t>
            </a:r>
            <a:br>
              <a:rPr kumimoji="1" lang="en-US" altLang="ja-JP" b="1" dirty="0">
                <a:latin typeface="+mj-lt"/>
                <a:cs typeface="Arial" panose="020B0604020202020204" pitchFamily="34" charset="0"/>
              </a:rPr>
            </a:br>
            <a:r>
              <a:rPr kumimoji="1" lang="en-US" altLang="ja-JP" b="1" dirty="0">
                <a:latin typeface="+mj-lt"/>
                <a:cs typeface="Arial" panose="020B0604020202020204" pitchFamily="34" charset="0"/>
              </a:rPr>
              <a:t>and use bold sans-serif such as Arial or </a:t>
            </a:r>
            <a:r>
              <a:rPr kumimoji="1" lang="en-US" altLang="ja-JP" b="1" dirty="0">
                <a:latin typeface="+mj-lt"/>
                <a:cs typeface="Helvetica" panose="020B0604020202020204" pitchFamily="34" charset="0"/>
              </a:rPr>
              <a:t>Helvetica</a:t>
            </a:r>
            <a:br>
              <a:rPr kumimoji="1" lang="en-US" altLang="ja-JP" b="1" dirty="0">
                <a:latin typeface="+mj-lt"/>
                <a:cs typeface="Helvetica" panose="020B0604020202020204" pitchFamily="34" charset="0"/>
              </a:rPr>
            </a:br>
            <a:br>
              <a:rPr lang="en-US" altLang="ja-JP" sz="4800" dirty="0"/>
            </a:br>
            <a:r>
              <a:rPr lang="en-US" altLang="ja-JP" sz="4800" dirty="0"/>
              <a:t>Author names and affiliations should be larger than 48pt</a:t>
            </a:r>
            <a:endParaRPr lang="ja-JP" altLang="en-US" sz="480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8DDE246-899F-6CC8-15ED-1742233F90A2}"/>
              </a:ext>
            </a:extLst>
          </p:cNvPr>
          <p:cNvSpPr txBox="1"/>
          <p:nvPr/>
        </p:nvSpPr>
        <p:spPr>
          <a:xfrm>
            <a:off x="1840795" y="10466310"/>
            <a:ext cx="16869235" cy="102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/>
              <a:t>Subheadings should be bigger than 60pt</a:t>
            </a:r>
            <a:endParaRPr kumimoji="1" lang="ja-JP" altLang="en-US" sz="6000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A8B09DD-D9E5-57A2-337A-AA661A12A2DE}"/>
              </a:ext>
            </a:extLst>
          </p:cNvPr>
          <p:cNvSpPr txBox="1"/>
          <p:nvPr/>
        </p:nvSpPr>
        <p:spPr>
          <a:xfrm>
            <a:off x="1840796" y="12694339"/>
            <a:ext cx="12668852" cy="589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Main texts should be bigger than 32pt</a:t>
            </a:r>
            <a:endParaRPr kumimoji="1" lang="ja-JP" altLang="en-US" sz="3200" dirty="0"/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C85ED841-7330-50B6-B0ED-46F4DB66B688}"/>
              </a:ext>
            </a:extLst>
          </p:cNvPr>
          <p:cNvCxnSpPr>
            <a:cxnSpLocks/>
          </p:cNvCxnSpPr>
          <p:nvPr/>
        </p:nvCxnSpPr>
        <p:spPr>
          <a:xfrm flipH="1" flipV="1">
            <a:off x="3242048" y="6171951"/>
            <a:ext cx="2867288" cy="2438481"/>
          </a:xfrm>
          <a:prstGeom prst="straightConnector1">
            <a:avLst/>
          </a:prstGeom>
          <a:ln w="2444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351F37C-EC3D-49AE-68AA-A508F1167CBD}"/>
              </a:ext>
            </a:extLst>
          </p:cNvPr>
          <p:cNvSpPr txBox="1"/>
          <p:nvPr/>
        </p:nvSpPr>
        <p:spPr>
          <a:xfrm>
            <a:off x="6416459" y="8253793"/>
            <a:ext cx="9520834" cy="1333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30" b="1" dirty="0"/>
              <a:t>Put the AHC2023 logo on the top left corner</a:t>
            </a:r>
            <a:endParaRPr kumimoji="1" lang="ja-JP" altLang="en-US" sz="4030" b="1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69DB6D05-7466-6F79-3D74-830C00DB7602}"/>
              </a:ext>
            </a:extLst>
          </p:cNvPr>
          <p:cNvSpPr txBox="1"/>
          <p:nvPr/>
        </p:nvSpPr>
        <p:spPr>
          <a:xfrm>
            <a:off x="5581126" y="21394822"/>
            <a:ext cx="21747166" cy="1023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/>
              <a:t>The printed poster size should be 841mm × 1189mm 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045974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45</TotalTime>
  <Words>63</Words>
  <Application>Microsoft Macintosh PowerPoint</Application>
  <PresentationFormat>ユーザー設定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Arial</vt:lpstr>
      <vt:lpstr>Office テーマ</vt:lpstr>
      <vt:lpstr>The font of the title should be larger than 72pt,  and use bold sans-serif such as Arial or Helvetica  Author names and affiliations should be larger than 48pt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font of the title should be larger than 72pt,  and use bold sans-serif such as Arial or Helvetica  Author names and affiliations should be larger than 48pt</dc:title>
  <dc:creator>Saneyuki Kawabata</dc:creator>
  <cp:lastModifiedBy>Saneyuki Kawabata</cp:lastModifiedBy>
  <cp:revision>1</cp:revision>
  <dcterms:created xsi:type="dcterms:W3CDTF">2023-07-21T09:28:21Z</dcterms:created>
  <dcterms:modified xsi:type="dcterms:W3CDTF">2023-07-21T10:14:15Z</dcterms:modified>
</cp:coreProperties>
</file>